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739C-BB92-4B67-93FE-7E93A08365B8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5CAF-CEDA-4AFA-86D6-61C99760E8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739C-BB92-4B67-93FE-7E93A08365B8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5CAF-CEDA-4AFA-86D6-61C99760E8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739C-BB92-4B67-93FE-7E93A08365B8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5CAF-CEDA-4AFA-86D6-61C99760E86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739C-BB92-4B67-93FE-7E93A08365B8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5CAF-CEDA-4AFA-86D6-61C99760E86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739C-BB92-4B67-93FE-7E93A08365B8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5CAF-CEDA-4AFA-86D6-61C99760E8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739C-BB92-4B67-93FE-7E93A08365B8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5CAF-CEDA-4AFA-86D6-61C99760E86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739C-BB92-4B67-93FE-7E93A08365B8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5CAF-CEDA-4AFA-86D6-61C99760E8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739C-BB92-4B67-93FE-7E93A08365B8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5CAF-CEDA-4AFA-86D6-61C99760E8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739C-BB92-4B67-93FE-7E93A08365B8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5CAF-CEDA-4AFA-86D6-61C99760E8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739C-BB92-4B67-93FE-7E93A08365B8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5CAF-CEDA-4AFA-86D6-61C99760E86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739C-BB92-4B67-93FE-7E93A08365B8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5CAF-CEDA-4AFA-86D6-61C99760E86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C6F739C-BB92-4B67-93FE-7E93A08365B8}" type="datetimeFigureOut">
              <a:rPr lang="ru-RU" smtClean="0"/>
              <a:t>08.05.2015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E5B5CAF-CEDA-4AFA-86D6-61C99760E86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6632"/>
            <a:ext cx="5904656" cy="4320480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9552" y="4581128"/>
            <a:ext cx="8290184" cy="2016224"/>
          </a:xfrm>
          <a:prstGeom prst="doubleWave">
            <a:avLst>
              <a:gd name="adj1" fmla="val 12500"/>
              <a:gd name="adj2" fmla="val 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Морская фантазия»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Смирнова Н.А.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33319" y="0"/>
            <a:ext cx="4250650" cy="3743436"/>
          </a:xfrm>
          <a:prstGeom prst="cloudCallout">
            <a:avLst>
              <a:gd name="adj1" fmla="val -17810"/>
              <a:gd name="adj2" fmla="val 40819"/>
            </a:avLst>
          </a:prstGeom>
          <a:solidFill>
            <a:sysClr val="window" lastClr="FFFFFF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lIns="104927" tIns="52464" rIns="104927" bIns="52464" anchor="ctr"/>
          <a:lstStyle/>
          <a:p>
            <a:pPr>
              <a:spcBef>
                <a:spcPts val="25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70C0"/>
                </a:solidFill>
                <a:latin typeface="Times New Roman"/>
              </a:rPr>
              <a:t>Я люблю свой детский сад</a:t>
            </a:r>
            <a:endParaRPr lang="ru-RU" sz="1600" b="1" dirty="0" smtClean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  <a:p>
            <a:pPr>
              <a:spcBef>
                <a:spcPts val="25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70C0"/>
                </a:solidFill>
                <a:latin typeface="Times New Roman"/>
              </a:rPr>
              <a:t>В нем полным-полно ребят.</a:t>
            </a:r>
            <a:endParaRPr lang="ru-RU" sz="1600" b="1" dirty="0" smtClean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  <a:p>
            <a:pPr>
              <a:spcBef>
                <a:spcPts val="25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70C0"/>
                </a:solidFill>
                <a:latin typeface="Times New Roman"/>
              </a:rPr>
              <a:t>Раз, два, три, четыре, пять…</a:t>
            </a:r>
            <a:endParaRPr lang="ru-RU" sz="1600" b="1" dirty="0" smtClean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  <a:p>
            <a:pPr>
              <a:spcBef>
                <a:spcPts val="25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70C0"/>
                </a:solidFill>
                <a:latin typeface="Times New Roman"/>
              </a:rPr>
              <a:t>Жаль, что всех не сосчитать.</a:t>
            </a:r>
            <a:endParaRPr lang="ru-RU" sz="1600" b="1" dirty="0" smtClean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  <a:p>
            <a:pPr>
              <a:spcBef>
                <a:spcPts val="25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70C0"/>
                </a:solidFill>
                <a:latin typeface="Times New Roman"/>
              </a:rPr>
              <a:t>Может сто их, может двести.</a:t>
            </a:r>
            <a:endParaRPr lang="ru-RU" sz="1600" b="1" dirty="0" smtClean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  <a:p>
            <a:pPr>
              <a:spcBef>
                <a:spcPts val="25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70C0"/>
                </a:solidFill>
                <a:latin typeface="Times New Roman"/>
              </a:rPr>
              <a:t>Хорошо, когда мы вместе</a:t>
            </a:r>
            <a:r>
              <a:rPr lang="ru-RU" sz="1600" b="1" dirty="0">
                <a:solidFill>
                  <a:srgbClr val="7030A0"/>
                </a:solidFill>
                <a:latin typeface="Times New Roman"/>
              </a:rPr>
              <a:t>!</a:t>
            </a:r>
            <a:endParaRPr lang="ru-RU" sz="16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41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3717032"/>
            <a:ext cx="4356921" cy="30243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16632"/>
            <a:ext cx="4367676" cy="335166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279" y="3288620"/>
            <a:ext cx="4355218" cy="3452748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4299058" cy="33807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443" y="0"/>
            <a:ext cx="4665430" cy="321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3"/>
            <a:ext cx="4299058" cy="3024335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16016" y="548680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5" y="801143"/>
            <a:ext cx="2736304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иду и ты идёшь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пою и ты поёшь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идём и поём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Очень дружно мы живём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549" y="3288620"/>
            <a:ext cx="4355218" cy="3452748"/>
          </a:xfrm>
          <a:prstGeom prst="rect">
            <a:avLst/>
          </a:prstGeom>
          <a:ln w="57150" cap="flat" cmpd="sng" algn="ctr">
            <a:solidFill>
              <a:srgbClr val="7030A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30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499992" y="0"/>
            <a:ext cx="4536504" cy="3140968"/>
          </a:xfrm>
          <a:prstGeom prst="cloudCallout">
            <a:avLst>
              <a:gd name="adj1" fmla="val -17810"/>
              <a:gd name="adj2" fmla="val 40819"/>
            </a:avLst>
          </a:prstGeom>
          <a:solidFill>
            <a:sysClr val="window" lastClr="FFFFFF"/>
          </a:solidFill>
          <a:ln w="57150" cap="flat" cmpd="sng" algn="ctr">
            <a:solidFill>
              <a:srgbClr val="00B0F0"/>
            </a:solidFill>
            <a:prstDash val="solid"/>
          </a:ln>
          <a:effectLst/>
        </p:spPr>
        <p:txBody>
          <a:bodyPr lIns="104927" tIns="52464" rIns="104927" bIns="52464" anchor="ctr"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7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Что там чудится в тумане? </a:t>
            </a:r>
            <a:br>
              <a:rPr lang="ru-RU" sz="7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7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Волны плещут в океане.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7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Это мачты кораблей. </a:t>
            </a:r>
            <a:br>
              <a:rPr lang="ru-RU" sz="7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7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Пусть плывут сюда скорей!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7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96234" cy="3096344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0" y="3140968"/>
            <a:ext cx="4644008" cy="3528392"/>
          </a:xfrm>
          <a:prstGeom prst="cloudCallout">
            <a:avLst>
              <a:gd name="adj1" fmla="val -17810"/>
              <a:gd name="adj2" fmla="val 40819"/>
            </a:avLst>
          </a:prstGeom>
          <a:solidFill>
            <a:sysClr val="window" lastClr="FFFFFF"/>
          </a:solidFill>
          <a:ln w="57150" cap="flat" cmpd="sng" algn="ctr">
            <a:solidFill>
              <a:srgbClr val="00B0F0"/>
            </a:solidFill>
            <a:prstDash val="solid"/>
          </a:ln>
          <a:effectLst/>
        </p:spPr>
        <p:txBody>
          <a:bodyPr lIns="104927" tIns="52464" rIns="104927" bIns="52464" anchor="ctr">
            <a:norm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Мы теперь метатели,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Бьем по неприятелю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Размахнись рукой - бросок!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Прямо в цель летит снежок. 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35" y="3356992"/>
            <a:ext cx="4133854" cy="3096344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8304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4716016" cy="3284984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lIns="104927" tIns="52464" rIns="104927" bIns="52464" anchor="ctr">
            <a:normAutofit fontScale="90000"/>
          </a:bodyPr>
          <a:lstStyle/>
          <a:p>
            <a:pPr marL="0" lvl="0" indent="0" algn="ctr">
              <a:spcBef>
                <a:spcPts val="0"/>
              </a:spcBef>
              <a:defRPr/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Белая лужайка, </a:t>
            </a:r>
            <a:br>
              <a:rPr lang="ru-RU" sz="1800" b="1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Тёплая фуфайка.</a:t>
            </a:r>
            <a:br>
              <a:rPr lang="ru-RU" sz="1800" b="1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 лабиринту побегу – </a:t>
            </a:r>
            <a:br>
              <a:rPr lang="ru-RU" sz="1800" b="1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Ты меня поймай-ка!</a:t>
            </a:r>
            <a:br>
              <a:rPr lang="ru-RU" sz="1800" b="1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На берёзках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снегири</a:t>
            </a:r>
            <a:br>
              <a:rPr lang="ru-RU" sz="1800" b="1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Ярче утренней зари,</a:t>
            </a:r>
            <a:br>
              <a:rPr lang="ru-RU" sz="1800" b="1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Синие синички,</a:t>
            </a:r>
            <a:br>
              <a:rPr lang="ru-RU" sz="1800" b="1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Снег за рукавички!</a:t>
            </a:r>
            <a:br>
              <a:rPr lang="ru-RU" sz="1800" b="1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Белая дорожка,</a:t>
            </a:r>
            <a:br>
              <a:rPr lang="ru-RU" sz="1800" b="1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Подожди немножко.</a:t>
            </a:r>
            <a:br>
              <a:rPr lang="ru-RU" sz="1800" b="1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4309938" cy="3384375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1052736"/>
            <a:ext cx="4391471" cy="3672408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804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6462"/>
            <a:ext cx="5640288" cy="3540569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77875" y="3284984"/>
            <a:ext cx="7543800" cy="3312368"/>
          </a:xfrm>
          <a:prstGeom prst="cloudCallout">
            <a:avLst>
              <a:gd name="adj1" fmla="val -17810"/>
              <a:gd name="adj2" fmla="val 40819"/>
            </a:avLst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lIns="104927" tIns="52464" rIns="104927" bIns="52464" anchor="ctr"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ru-RU" sz="1800" b="1" kern="0" dirty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Руки в стороны — в полёт </a:t>
            </a:r>
            <a:br>
              <a:rPr lang="ru-RU" sz="1800" b="1" kern="0" dirty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Отправляем самолёт, </a:t>
            </a:r>
            <a:br>
              <a:rPr lang="ru-RU" sz="1800" b="1" kern="0" dirty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Правое крыло вперёд, </a:t>
            </a:r>
            <a:br>
              <a:rPr lang="ru-RU" sz="1800" b="1" kern="0" dirty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Левое крыло вперёд. </a:t>
            </a:r>
            <a:br>
              <a:rPr lang="ru-RU" sz="1800" b="1" kern="0" dirty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Раз, два, три, четыре — </a:t>
            </a:r>
            <a:br>
              <a:rPr lang="ru-RU" sz="1800" b="1" kern="0" dirty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kern="0" dirty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Полетел наш самолёт.</a:t>
            </a:r>
            <a:br>
              <a:rPr lang="ru-RU" sz="1800" b="1" kern="0" dirty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1800" b="1" kern="0" dirty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2708920"/>
          </a:xfrm>
          <a:prstGeom prst="cloudCallout">
            <a:avLst>
              <a:gd name="adj1" fmla="val -17810"/>
              <a:gd name="adj2" fmla="val 40819"/>
            </a:avLst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lIns="104927" tIns="52464" rIns="104927" bIns="52464" anchor="t"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kern="0" dirty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Нам пилюли и микстуру </a:t>
            </a:r>
            <a:br>
              <a:rPr lang="ru-RU" sz="2400" b="1" kern="0" dirty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kern="0" dirty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 в мороз, и в холода</a:t>
            </a:r>
            <a:br>
              <a:rPr lang="ru-RU" sz="2400" b="1" kern="0" dirty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kern="0" dirty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Заменяет физкультура </a:t>
            </a:r>
            <a:br>
              <a:rPr lang="ru-RU" sz="2400" b="1" kern="0" dirty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kern="0" dirty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 веселая игра. </a:t>
            </a:r>
            <a:br>
              <a:rPr lang="ru-RU" sz="2400" b="1" kern="0" dirty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kern="0" dirty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kern="0" dirty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7"/>
            <a:ext cx="4247455" cy="3816425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2780929"/>
            <a:ext cx="4247455" cy="3816424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48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5616624"/>
          </a:xfrm>
        </p:spPr>
        <p:txBody>
          <a:bodyPr>
            <a:prstTxWarp prst="textWave1">
              <a:avLst>
                <a:gd name="adj1" fmla="val 12500"/>
                <a:gd name="adj2" fmla="val -802"/>
              </a:avLst>
            </a:prstTxWarp>
          </a:bodyPr>
          <a:lstStyle/>
          <a:p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МОРСКАЯ</a:t>
            </a:r>
            <a:r>
              <a:rPr lang="ru-RU" dirty="0" smtClean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ФАНТАЗИЯ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5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200</TotalTime>
  <Words>104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«Морская фантазия» Смирнова Н.А. </vt:lpstr>
      <vt:lpstr>Презентация PowerPoint</vt:lpstr>
      <vt:lpstr>Презентация PowerPoint</vt:lpstr>
      <vt:lpstr>Белая лужайка,  Тёплая фуфайка. По лабиринту побегу –  Ты меня поймай-ка! На берёзках снегири Ярче утренней зари, Синие синички, Снег за рукавички! Белая дорожка, Подожди немножко. </vt:lpstr>
      <vt:lpstr>Руки в стороны — в полёт  Отправляем самолёт,  Правое крыло вперёд,  Левое крыло вперёд.  Раз, два, три, четыре —  Полетел наш самолёт. </vt:lpstr>
      <vt:lpstr>Нам пилюли и микстуру  И в мороз, и в холода Заменяет физкультура  И веселая игра.   </vt:lpstr>
      <vt:lpstr>МОРСКАЯ ФАНТАЗИЯ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26</cp:revision>
  <dcterms:created xsi:type="dcterms:W3CDTF">2013-01-17T10:04:41Z</dcterms:created>
  <dcterms:modified xsi:type="dcterms:W3CDTF">2015-05-08T07:42:39Z</dcterms:modified>
</cp:coreProperties>
</file>